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4" r:id="rId3"/>
    <p:sldId id="259" r:id="rId4"/>
    <p:sldId id="282" r:id="rId5"/>
    <p:sldId id="283" r:id="rId6"/>
    <p:sldId id="284" r:id="rId7"/>
    <p:sldId id="285" r:id="rId8"/>
    <p:sldId id="286" r:id="rId9"/>
    <p:sldId id="295" r:id="rId10"/>
    <p:sldId id="287" r:id="rId11"/>
    <p:sldId id="297" r:id="rId12"/>
    <p:sldId id="29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107" d="100"/>
          <a:sy n="107" d="100"/>
        </p:scale>
        <p:origin x="-9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85103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61837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1759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1706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0622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272494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9424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27795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8577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4454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19780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96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3068960"/>
            <a:ext cx="77106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4400" dirty="0">
                <a:solidFill>
                  <a:schemeClr val="accent1">
                    <a:lumMod val="50000"/>
                  </a:schemeClr>
                </a:solidFill>
              </a:rPr>
              <a:t>Итоги работы ППС за 1 полугодие 2019-2020 </a:t>
            </a:r>
            <a:endParaRPr lang="ru-RU" altLang="ru-RU" sz="4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altLang="ru-RU" sz="4400" dirty="0" smtClean="0">
                <a:solidFill>
                  <a:schemeClr val="accent1">
                    <a:lumMod val="50000"/>
                  </a:schemeClr>
                </a:solidFill>
              </a:rPr>
              <a:t>учебного </a:t>
            </a:r>
            <a:r>
              <a:rPr lang="ru-RU" altLang="ru-RU" sz="4400" dirty="0">
                <a:solidFill>
                  <a:schemeClr val="accent1">
                    <a:lumMod val="50000"/>
                  </a:schemeClr>
                </a:solidFill>
              </a:rPr>
              <a:t>года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7944" y="5589240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Председатель Совета психолого-педагогической службы </a:t>
            </a:r>
          </a:p>
          <a:p>
            <a:r>
              <a:rPr lang="ru-RU" sz="2000" dirty="0" smtClean="0"/>
              <a:t>Каширина Анастасия, студентка 12 группы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20046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96952"/>
            <a:ext cx="5040560" cy="33610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76672"/>
            <a:ext cx="4248472" cy="31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8647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84984"/>
            <a:ext cx="4283968" cy="32129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2656"/>
            <a:ext cx="4764021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294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89983"/>
            <a:ext cx="4248472" cy="32787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71800" y="18864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4400" dirty="0" smtClean="0">
                <a:solidFill>
                  <a:schemeClr val="accent1">
                    <a:lumMod val="50000"/>
                  </a:schemeClr>
                </a:solidFill>
              </a:rPr>
              <a:t>Тренинг для первокурсников 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45" y="2708920"/>
            <a:ext cx="4369527" cy="327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7183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332656"/>
            <a:ext cx="612324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dirty="0">
                <a:solidFill>
                  <a:schemeClr val="accent1">
                    <a:lumMod val="50000"/>
                  </a:schemeClr>
                </a:solidFill>
              </a:rPr>
              <a:t>Уровень адаптации студентов нового набора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212976"/>
            <a:ext cx="7542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3600" dirty="0"/>
              <a:t>Нравится учиться в колледже- 90%</a:t>
            </a:r>
          </a:p>
          <a:p>
            <a:pPr algn="just"/>
            <a:r>
              <a:rPr lang="ru-RU" altLang="ru-RU" sz="3600" dirty="0"/>
              <a:t>Не могут привыкнуть- 9,2%</a:t>
            </a:r>
          </a:p>
          <a:p>
            <a:pPr algn="just"/>
            <a:r>
              <a:rPr lang="ru-RU" altLang="ru-RU" sz="3600" dirty="0"/>
              <a:t>Дали отрицательный ответ- 0,8%</a:t>
            </a:r>
          </a:p>
        </p:txBody>
      </p:sp>
    </p:spTree>
    <p:extLst>
      <p:ext uri="{BB962C8B-B14F-4D97-AF65-F5344CB8AC3E}">
        <p14:creationId xmlns:p14="http://schemas.microsoft.com/office/powerpoint/2010/main" val="31294599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9912" y="404664"/>
            <a:ext cx="468916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altLang="ru-RU" sz="4400" dirty="0">
                <a:solidFill>
                  <a:schemeClr val="accent1">
                    <a:lumMod val="50000"/>
                  </a:schemeClr>
                </a:solidFill>
              </a:rPr>
              <a:t>Итоги социальной </a:t>
            </a:r>
            <a:endParaRPr lang="ru-RU" altLang="ru-RU" sz="4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ru-RU" altLang="ru-RU" sz="4400" dirty="0" smtClean="0">
                <a:solidFill>
                  <a:schemeClr val="accent1">
                    <a:lumMod val="50000"/>
                  </a:schemeClr>
                </a:solidFill>
              </a:rPr>
              <a:t>паспортизации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420888"/>
            <a:ext cx="8568952" cy="3054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/>
              <a:t>84 студента (33%)- городские жители;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/>
              <a:t>154 студента (60%)- сельские жители;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/>
              <a:t>88 студентов (34%)- студенты из полных семей; 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/>
              <a:t>Студенты, относящиеся к категории детей-сирот, детей, оставшихся без попечения родителей и лиц из их числа- 13 (5%)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/>
              <a:t>Количество семей с ежемесячным доходом выше прожиточного минимума-67 (26%), ниже прожиточного минимума- 188 (73%)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400" dirty="0"/>
              <a:t>258 семей студентов(38%) являются </a:t>
            </a:r>
            <a:r>
              <a:rPr lang="ru-RU" altLang="ru-RU" sz="2400" dirty="0" err="1"/>
              <a:t>малоимущемы</a:t>
            </a:r>
            <a:r>
              <a:rPr lang="ru-RU" alt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5785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260648"/>
            <a:ext cx="79208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4400" dirty="0">
                <a:solidFill>
                  <a:schemeClr val="accent1">
                    <a:lumMod val="50000"/>
                  </a:schemeClr>
                </a:solidFill>
              </a:rPr>
              <a:t>Занятость студентов во вне учебное время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492896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3600" dirty="0"/>
              <a:t>652 студента (87,6%) заняты в кружках, секциях, студиях, общественных объединениях;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3600" dirty="0"/>
              <a:t>497 студентов(76%) вовлечены во вне учебную занятость в колледже;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3600" dirty="0"/>
              <a:t>155 студентов(24%)- вне колледжа.</a:t>
            </a:r>
          </a:p>
        </p:txBody>
      </p:sp>
    </p:spTree>
    <p:extLst>
      <p:ext uri="{BB962C8B-B14F-4D97-AF65-F5344CB8AC3E}">
        <p14:creationId xmlns:p14="http://schemas.microsoft.com/office/powerpoint/2010/main" val="2545785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19672" y="188640"/>
            <a:ext cx="73448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dirty="0">
                <a:solidFill>
                  <a:schemeClr val="accent1">
                    <a:lumMod val="50000"/>
                  </a:schemeClr>
                </a:solidFill>
              </a:rPr>
              <a:t>Итоги анкетирования обучающихся, проживающих в общежитии </a:t>
            </a:r>
            <a:r>
              <a:rPr lang="ru-RU" altLang="ru-RU" sz="4400" dirty="0" smtClean="0">
                <a:solidFill>
                  <a:schemeClr val="accent1">
                    <a:lumMod val="50000"/>
                  </a:schemeClr>
                </a:solidFill>
              </a:rPr>
              <a:t>колледжа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356992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altLang="ru-RU" sz="3600" dirty="0"/>
              <a:t>59%- чувствуют себя в общежитии спокойно и комфортно;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altLang="ru-RU" sz="3600" dirty="0"/>
              <a:t>41% - не всегда. </a:t>
            </a:r>
          </a:p>
        </p:txBody>
      </p:sp>
    </p:spTree>
    <p:extLst>
      <p:ext uri="{BB962C8B-B14F-4D97-AF65-F5344CB8AC3E}">
        <p14:creationId xmlns:p14="http://schemas.microsoft.com/office/powerpoint/2010/main" val="2545785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764704"/>
            <a:ext cx="70567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4400" dirty="0">
                <a:solidFill>
                  <a:schemeClr val="accent1">
                    <a:lumMod val="50000"/>
                  </a:schemeClr>
                </a:solidFill>
              </a:rPr>
              <a:t>Факторы, способствующие комфортному пребыванию в общежитии: 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356992"/>
            <a:ext cx="9505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altLang="ru-RU" sz="3600" dirty="0"/>
              <a:t>23%-  общественная работа;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altLang="ru-RU" sz="3600" dirty="0"/>
              <a:t>37% - отношение персонала общежития;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altLang="ru-RU" sz="3600" dirty="0"/>
              <a:t>85% - соседи по комнате;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altLang="ru-RU" sz="3600" dirty="0"/>
              <a:t>9% - другое</a:t>
            </a:r>
          </a:p>
        </p:txBody>
      </p:sp>
    </p:spTree>
    <p:extLst>
      <p:ext uri="{BB962C8B-B14F-4D97-AF65-F5344CB8AC3E}">
        <p14:creationId xmlns:p14="http://schemas.microsoft.com/office/powerpoint/2010/main" val="2545785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412776"/>
            <a:ext cx="56461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4400" dirty="0">
                <a:solidFill>
                  <a:schemeClr val="accent1">
                    <a:lumMod val="50000"/>
                  </a:schemeClr>
                </a:solidFill>
              </a:rPr>
              <a:t>Факторы дискомфорта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068960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altLang="ru-RU" sz="3600" dirty="0"/>
              <a:t>17% - проблемы с соседями по общежитию;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altLang="ru-RU" sz="3600" dirty="0"/>
              <a:t>21% - строгие требования;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altLang="ru-RU" sz="3600" dirty="0"/>
              <a:t>2% - конфликты с персоналом;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altLang="ru-RU" sz="3600" dirty="0"/>
              <a:t>60% - все </a:t>
            </a:r>
            <a:r>
              <a:rPr lang="ru-RU" altLang="ru-RU" sz="3600" dirty="0" smtClean="0"/>
              <a:t>устраивает. </a:t>
            </a:r>
            <a:endParaRPr lang="ru-RU" altLang="ru-RU" sz="3600" dirty="0"/>
          </a:p>
        </p:txBody>
      </p:sp>
    </p:spTree>
    <p:extLst>
      <p:ext uri="{BB962C8B-B14F-4D97-AF65-F5344CB8AC3E}">
        <p14:creationId xmlns:p14="http://schemas.microsoft.com/office/powerpoint/2010/main" val="2545785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1325" y="476672"/>
            <a:ext cx="66837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dirty="0">
                <a:solidFill>
                  <a:schemeClr val="accent1">
                    <a:lumMod val="50000"/>
                  </a:schemeClr>
                </a:solidFill>
              </a:rPr>
              <a:t>Социально-педагогическая паспортизация в общежитии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17702"/>
            <a:ext cx="83555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altLang="ru-RU" sz="3200" dirty="0"/>
              <a:t>57 (55%)- количество студентов из полных семей;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altLang="ru-RU" sz="3200" dirty="0"/>
              <a:t>16(16%)- количество из неполных;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altLang="ru-RU" sz="3200" dirty="0"/>
              <a:t>17(16%)- детей-сирот, детей, оставшихся без попечения родителей и лиц из их числа;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altLang="ru-RU" sz="3200" dirty="0"/>
              <a:t>13(13%)- дети-инвалиды и лица с </a:t>
            </a:r>
            <a:r>
              <a:rPr lang="ru-RU" altLang="ru-RU" sz="3200" dirty="0" smtClean="0"/>
              <a:t>ОВЗ.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65838402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68960"/>
            <a:ext cx="4283968" cy="32129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60648"/>
            <a:ext cx="5003963" cy="333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3481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287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SA</cp:lastModifiedBy>
  <cp:revision>22</cp:revision>
  <dcterms:created xsi:type="dcterms:W3CDTF">2015-10-20T13:48:58Z</dcterms:created>
  <dcterms:modified xsi:type="dcterms:W3CDTF">2020-02-11T07:47:39Z</dcterms:modified>
</cp:coreProperties>
</file>